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90" r:id="rId2"/>
    <p:sldMasterId id="2147483740" r:id="rId3"/>
    <p:sldMasterId id="2147483883" r:id="rId4"/>
  </p:sldMasterIdLst>
  <p:notesMasterIdLst>
    <p:notesMasterId r:id="rId22"/>
  </p:notesMasterIdLst>
  <p:sldIdLst>
    <p:sldId id="2147482234" r:id="rId5"/>
    <p:sldId id="2147482235" r:id="rId6"/>
    <p:sldId id="2147482237" r:id="rId7"/>
    <p:sldId id="2147480783" r:id="rId8"/>
    <p:sldId id="2147482238" r:id="rId9"/>
    <p:sldId id="2147482239" r:id="rId10"/>
    <p:sldId id="2147482240" r:id="rId11"/>
    <p:sldId id="2147482241" r:id="rId12"/>
    <p:sldId id="2147480780" r:id="rId13"/>
    <p:sldId id="2147482242" r:id="rId14"/>
    <p:sldId id="2147482243" r:id="rId15"/>
    <p:sldId id="2147482246" r:id="rId16"/>
    <p:sldId id="2147482245" r:id="rId17"/>
    <p:sldId id="2147482247" r:id="rId18"/>
    <p:sldId id="2147482130" r:id="rId19"/>
    <p:sldId id="2147482248" r:id="rId20"/>
    <p:sldId id="2147482236" r:id="rId2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4992" autoAdjust="0"/>
  </p:normalViewPr>
  <p:slideViewPr>
    <p:cSldViewPr snapToGrid="0">
      <p:cViewPr varScale="1">
        <p:scale>
          <a:sx n="86" d="100"/>
          <a:sy n="86" d="100"/>
        </p:scale>
        <p:origin x="1566"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02/25/2025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8931-B136-F7E5-DB06-F9B7F2DCD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4AB00-C825-6946-424E-92C1A20C80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27017-7DE3-9481-CAF5-6AD25A4387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F7D17C-F88F-1C73-C13F-0800FFA3EFE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E720141-A422-D249-366B-DC8FF7E5B870}"/>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C6DD5C-BB67-425A-86AA-F56F2124F51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3:00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93896B0-6299-536C-627E-D424468DC6A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504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40931220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7:31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12:40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1:16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8BED-048D-3FA0-F1F0-46EE7B480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64F0E-D854-05E9-BA9E-5547EAB47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AB221-F9AE-E8DE-1308-ECC3F88D69B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A2B7E37-54B2-5182-E9FB-DFDA4DEC54B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A2A84F-7D53-48C3-DB22-444A3E7093A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717027-4FF2-8B24-6612-1F1C9328D5E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2:55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76BA03-7ECF-81B2-6ABA-4DE54B5C5E4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7263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2/25/2025 2:59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2/25/2025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2/25/2025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2/25/2025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2/25/2025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2/25/2025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2/25/2025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2/25/2025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02/25/2025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6.xml"/><Relationship Id="rId1" Type="http://schemas.openxmlformats.org/officeDocument/2006/relationships/slideLayout" Target="../slideLayouts/slideLayout70.xml"/><Relationship Id="rId5" Type="http://schemas.openxmlformats.org/officeDocument/2006/relationships/image" Target="../media/image72.png"/><Relationship Id="rId4" Type="http://schemas.openxmlformats.org/officeDocument/2006/relationships/image" Target="../media/image63.svg"/></Relationships>
</file>

<file path=ppt/slides/_rels/slide11.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image" Target="../media/image74.png"/><Relationship Id="rId2" Type="http://schemas.openxmlformats.org/officeDocument/2006/relationships/notesSlide" Target="../notesSlides/notesSlide7.xml"/><Relationship Id="rId1" Type="http://schemas.openxmlformats.org/officeDocument/2006/relationships/slideLayout" Target="../slideLayouts/slideLayout70.xml"/><Relationship Id="rId6" Type="http://schemas.openxmlformats.org/officeDocument/2006/relationships/image" Target="../media/image73.png"/><Relationship Id="rId5" Type="http://schemas.openxmlformats.org/officeDocument/2006/relationships/image" Target="../media/image71.png"/><Relationship Id="rId4" Type="http://schemas.openxmlformats.org/officeDocument/2006/relationships/image" Target="../media/image63.svg"/></Relationships>
</file>

<file path=ppt/slides/_rels/slide1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xml"/><Relationship Id="rId1" Type="http://schemas.openxmlformats.org/officeDocument/2006/relationships/slideLayout" Target="../slideLayouts/slideLayout70.xml"/><Relationship Id="rId6" Type="http://schemas.openxmlformats.org/officeDocument/2006/relationships/image" Target="../media/image75.png"/><Relationship Id="rId5" Type="http://schemas.openxmlformats.org/officeDocument/2006/relationships/image" Target="../media/image71.png"/><Relationship Id="rId4" Type="http://schemas.openxmlformats.org/officeDocument/2006/relationships/image" Target="../media/image63.svg"/></Relationships>
</file>

<file path=ppt/slides/_rels/slide1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xml"/><Relationship Id="rId1" Type="http://schemas.openxmlformats.org/officeDocument/2006/relationships/slideLayout" Target="../slideLayouts/slideLayout70.xml"/><Relationship Id="rId5" Type="http://schemas.openxmlformats.org/officeDocument/2006/relationships/image" Target="../media/image71.png"/><Relationship Id="rId4" Type="http://schemas.openxmlformats.org/officeDocument/2006/relationships/image" Target="../media/image63.svg"/></Relationships>
</file>

<file path=ppt/slides/_rels/slide1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10.xml"/><Relationship Id="rId1" Type="http://schemas.openxmlformats.org/officeDocument/2006/relationships/slideLayout" Target="../slideLayouts/slideLayout70.xml"/><Relationship Id="rId6" Type="http://schemas.openxmlformats.org/officeDocument/2006/relationships/image" Target="../media/image75.png"/><Relationship Id="rId5" Type="http://schemas.openxmlformats.org/officeDocument/2006/relationships/image" Target="../media/image71.png"/><Relationship Id="rId4" Type="http://schemas.openxmlformats.org/officeDocument/2006/relationships/image" Target="../media/image6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4.xml"/></Relationships>
</file>

<file path=ppt/slides/_rels/slide1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2.xml"/><Relationship Id="rId1" Type="http://schemas.openxmlformats.org/officeDocument/2006/relationships/slideLayout" Target="../slideLayouts/slideLayout74.xml"/></Relationships>
</file>

<file path=ppt/slides/_rels/slide17.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sv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 Id="rId14" Type="http://schemas.openxmlformats.org/officeDocument/2006/relationships/image" Target="../media/image61.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xml"/><Relationship Id="rId1" Type="http://schemas.openxmlformats.org/officeDocument/2006/relationships/slideLayout" Target="../slideLayouts/slideLayout101.xml"/><Relationship Id="rId5" Type="http://schemas.openxmlformats.org/officeDocument/2006/relationships/image" Target="../media/image58.png"/><Relationship Id="rId4" Type="http://schemas.openxmlformats.org/officeDocument/2006/relationships/image" Target="../media/image63.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4.xml"/><Relationship Id="rId5" Type="http://schemas.openxmlformats.org/officeDocument/2006/relationships/image" Target="../media/image67.png"/><Relationship Id="rId4" Type="http://schemas.openxmlformats.org/officeDocument/2006/relationships/image" Target="../media/image6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0.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40.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xml"/><Relationship Id="rId1" Type="http://schemas.openxmlformats.org/officeDocument/2006/relationships/slideLayout" Target="../slideLayouts/slideLayout70.xml"/><Relationship Id="rId5" Type="http://schemas.openxmlformats.org/officeDocument/2006/relationships/image" Target="../media/image71.png"/><Relationship Id="rId4" Type="http://schemas.openxmlformats.org/officeDocument/2006/relationships/image" Target="../media/image63.sv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321A83E-FD2E-3719-83AD-4268551A0AA6}"/>
              </a:ext>
            </a:extLst>
          </p:cNvPr>
          <p:cNvSpPr/>
          <p:nvPr/>
        </p:nvSpPr>
        <p:spPr bwMode="auto">
          <a:xfrm>
            <a:off x="6330143" y="-111512"/>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509A68A9-27B3-5832-7F1C-B896DFF1C592}"/>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3B0C17CC-AF01-4969-0462-4F0F0C886E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85D754B-C0B4-841E-69D5-E5CE20F0FED8}"/>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9420261F-265C-BB6E-12AF-12339520647A}"/>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498D458-64A0-050C-1763-1678B2832FE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252A428-F808-CA29-9807-51B48A38765A}"/>
              </a:ext>
            </a:extLst>
          </p:cNvPr>
          <p:cNvSpPr txBox="1"/>
          <p:nvPr/>
        </p:nvSpPr>
        <p:spPr>
          <a:xfrm>
            <a:off x="624469" y="769056"/>
            <a:ext cx="1175338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A77BBB39-7D6A-CFAF-FF6F-80F7DD619E17}"/>
              </a:ext>
            </a:extLst>
          </p:cNvPr>
          <p:cNvPicPr>
            <a:picLocks noChangeAspect="1"/>
          </p:cNvPicPr>
          <p:nvPr/>
        </p:nvPicPr>
        <p:blipFill>
          <a:blip r:embed="rId5"/>
          <a:stretch>
            <a:fillRect/>
          </a:stretch>
        </p:blipFill>
        <p:spPr>
          <a:xfrm flipH="1">
            <a:off x="-287045"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C930C3EE-016C-531B-C9FE-DF5772633999}"/>
              </a:ext>
            </a:extLst>
          </p:cNvPr>
          <p:cNvPicPr>
            <a:picLocks noChangeAspect="1"/>
          </p:cNvPicPr>
          <p:nvPr/>
        </p:nvPicPr>
        <p:blipFill>
          <a:blip r:embed="rId5"/>
          <a:stretch>
            <a:fillRect/>
          </a:stretch>
        </p:blipFill>
        <p:spPr>
          <a:xfrm flipH="1">
            <a:off x="2485545" y="2424599"/>
            <a:ext cx="3756549" cy="3756549"/>
          </a:xfrm>
          <a:prstGeom prst="rect">
            <a:avLst/>
          </a:prstGeom>
        </p:spPr>
      </p:pic>
      <p:sp>
        <p:nvSpPr>
          <p:cNvPr id="12" name="Flecha: curvada hacia abajo 11">
            <a:extLst>
              <a:ext uri="{FF2B5EF4-FFF2-40B4-BE49-F238E27FC236}">
                <a16:creationId xmlns:a16="http://schemas.microsoft.com/office/drawing/2014/main" id="{C0AE305E-CE5C-CDE6-64FB-C19835E2BCA8}"/>
              </a:ext>
            </a:extLst>
          </p:cNvPr>
          <p:cNvSpPr/>
          <p:nvPr/>
        </p:nvSpPr>
        <p:spPr bwMode="auto">
          <a:xfrm>
            <a:off x="2464423" y="3278459"/>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6900077-6F95-F711-5E5C-BDB3062D3EC9}"/>
              </a:ext>
            </a:extLst>
          </p:cNvPr>
          <p:cNvSpPr/>
          <p:nvPr/>
        </p:nvSpPr>
        <p:spPr bwMode="auto">
          <a:xfrm rot="10800000">
            <a:off x="1605773" y="6012337"/>
            <a:ext cx="9088246"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7B58154D-F235-6A74-009A-24D9DB586665}"/>
              </a:ext>
            </a:extLst>
          </p:cNvPr>
          <p:cNvPicPr>
            <a:picLocks noChangeAspect="1"/>
          </p:cNvPicPr>
          <p:nvPr/>
        </p:nvPicPr>
        <p:blipFill>
          <a:blip r:embed="rId5"/>
          <a:stretch>
            <a:fillRect/>
          </a:stretch>
        </p:blipFill>
        <p:spPr>
          <a:xfrm flipH="1">
            <a:off x="5455672" y="2407230"/>
            <a:ext cx="3756549" cy="3756549"/>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8B769450-BC4C-19BD-8DA0-C6FBBE74A597}"/>
              </a:ext>
            </a:extLst>
          </p:cNvPr>
          <p:cNvPicPr>
            <a:picLocks noChangeAspect="1"/>
          </p:cNvPicPr>
          <p:nvPr/>
        </p:nvPicPr>
        <p:blipFill>
          <a:blip r:embed="rId6"/>
          <a:stretch>
            <a:fillRect/>
          </a:stretch>
        </p:blipFill>
        <p:spPr>
          <a:xfrm>
            <a:off x="9472985" y="2407645"/>
            <a:ext cx="2442068" cy="3604692"/>
          </a:xfrm>
          <a:prstGeom prst="rect">
            <a:avLst/>
          </a:prstGeom>
        </p:spPr>
      </p:pic>
      <p:sp>
        <p:nvSpPr>
          <p:cNvPr id="18" name="Flecha: curvada hacia abajo 17">
            <a:extLst>
              <a:ext uri="{FF2B5EF4-FFF2-40B4-BE49-F238E27FC236}">
                <a16:creationId xmlns:a16="http://schemas.microsoft.com/office/drawing/2014/main" id="{3578561F-438B-9419-F899-3B8765E885C0}"/>
              </a:ext>
            </a:extLst>
          </p:cNvPr>
          <p:cNvSpPr/>
          <p:nvPr/>
        </p:nvSpPr>
        <p:spPr bwMode="auto">
          <a:xfrm>
            <a:off x="5324553" y="3245005"/>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9" name="Flecha: curvada hacia abajo 18">
            <a:extLst>
              <a:ext uri="{FF2B5EF4-FFF2-40B4-BE49-F238E27FC236}">
                <a16:creationId xmlns:a16="http://schemas.microsoft.com/office/drawing/2014/main" id="{991C67E0-E9AD-4B89-65B9-B65EC30CB100}"/>
              </a:ext>
            </a:extLst>
          </p:cNvPr>
          <p:cNvSpPr/>
          <p:nvPr/>
        </p:nvSpPr>
        <p:spPr bwMode="auto">
          <a:xfrm>
            <a:off x="8354556" y="3155552"/>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79902029"/>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7CD31D-75B0-A756-4968-FAF157340AB6}"/>
              </a:ext>
            </a:extLst>
          </p:cNvPr>
          <p:cNvSpPr/>
          <p:nvPr/>
        </p:nvSpPr>
        <p:spPr bwMode="auto">
          <a:xfrm>
            <a:off x="6750293" y="-63536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2BB0023A-A572-3A2C-62C6-54901139E223}"/>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BE0D71F0-F250-6922-F13D-B0B6F648D245}"/>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C50E3418-3ACE-A6DE-A11E-B97C99EAE77D}"/>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8260B46A-4DE6-F9D2-1B37-D07F64AFAEBB}"/>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12" name="Abrir llave 11">
            <a:extLst>
              <a:ext uri="{FF2B5EF4-FFF2-40B4-BE49-F238E27FC236}">
                <a16:creationId xmlns:a16="http://schemas.microsoft.com/office/drawing/2014/main" id="{A62284D8-BC2E-E97C-32DE-9D0463437B9D}"/>
              </a:ext>
            </a:extLst>
          </p:cNvPr>
          <p:cNvSpPr/>
          <p:nvPr/>
        </p:nvSpPr>
        <p:spPr>
          <a:xfrm>
            <a:off x="4359776"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212119638"/>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FDAEC1D1-3104-5BCE-5F78-64A4B17D974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C8C4A3A-B51F-AF77-DA22-FE4C57B370B2}"/>
              </a:ext>
            </a:extLst>
          </p:cNvPr>
          <p:cNvSpPr/>
          <p:nvPr/>
        </p:nvSpPr>
        <p:spPr bwMode="auto">
          <a:xfrm>
            <a:off x="6739142" y="19474"/>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D6C03B2-3552-61F1-685D-B9844E8BD50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B76537C7-CA1B-27BD-AE54-6C857F95A2E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34C3DA2-479B-3B80-66BB-CE2B685DED83}"/>
              </a:ext>
            </a:extLst>
          </p:cNvPr>
          <p:cNvSpPr txBox="1"/>
          <p:nvPr/>
        </p:nvSpPr>
        <p:spPr>
          <a:xfrm>
            <a:off x="722830" y="337946"/>
            <a:ext cx="10818682"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FB00BE38-9E08-67A6-4A26-70B4CF2B0BB2}"/>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DA8FDDC1-B609-E4BE-B806-7F77AB1FD35B}"/>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2EEF81A7-1AE3-CEDF-A2A8-86D01B4F6EB9}"/>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215ED729-66AF-EC40-2629-E7B7743400A1}"/>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7" name="Llaves 6">
            <a:extLst>
              <a:ext uri="{FF2B5EF4-FFF2-40B4-BE49-F238E27FC236}">
                <a16:creationId xmlns:a16="http://schemas.microsoft.com/office/drawing/2014/main" id="{FE8D0ABC-5747-ED52-92F8-D8746F3569E2}"/>
              </a:ext>
            </a:extLst>
          </p:cNvPr>
          <p:cNvSpPr/>
          <p:nvPr/>
        </p:nvSpPr>
        <p:spPr>
          <a:xfrm>
            <a:off x="4359776" y="1692386"/>
            <a:ext cx="2732400" cy="4396558"/>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Flecha: curvada hacia abajo 10">
            <a:extLst>
              <a:ext uri="{FF2B5EF4-FFF2-40B4-BE49-F238E27FC236}">
                <a16:creationId xmlns:a16="http://schemas.microsoft.com/office/drawing/2014/main" id="{A973BD83-61A4-B837-7915-8F0AEC14955D}"/>
              </a:ext>
            </a:extLst>
          </p:cNvPr>
          <p:cNvSpPr/>
          <p:nvPr/>
        </p:nvSpPr>
        <p:spPr bwMode="auto">
          <a:xfrm rot="10800000">
            <a:off x="2715054" y="5755663"/>
            <a:ext cx="6495851"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3" name="Imagen 12" descr="Imagen que contiene dibujo&#10;&#10;Descripción generada automáticamente">
            <a:extLst>
              <a:ext uri="{FF2B5EF4-FFF2-40B4-BE49-F238E27FC236}">
                <a16:creationId xmlns:a16="http://schemas.microsoft.com/office/drawing/2014/main" id="{36BBCB1E-2595-E0FF-DA1C-019C8A061575}"/>
              </a:ext>
            </a:extLst>
          </p:cNvPr>
          <p:cNvPicPr>
            <a:picLocks noChangeAspect="1"/>
          </p:cNvPicPr>
          <p:nvPr/>
        </p:nvPicPr>
        <p:blipFill>
          <a:blip r:embed="rId6"/>
          <a:stretch>
            <a:fillRect/>
          </a:stretch>
        </p:blipFill>
        <p:spPr>
          <a:xfrm>
            <a:off x="7722243" y="1945910"/>
            <a:ext cx="2442068" cy="3604692"/>
          </a:xfrm>
          <a:prstGeom prst="rect">
            <a:avLst/>
          </a:prstGeom>
        </p:spPr>
      </p:pic>
    </p:spTree>
    <p:extLst>
      <p:ext uri="{BB962C8B-B14F-4D97-AF65-F5344CB8AC3E}">
        <p14:creationId xmlns:p14="http://schemas.microsoft.com/office/powerpoint/2010/main" val="3594212797"/>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33333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179183"/>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759546"/>
            <a:ext cx="10760044" cy="491927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00825CB6-B961-8AF6-E278-F3C17B539755}"/>
              </a:ext>
            </a:extLst>
          </p:cNvPr>
          <p:cNvPicPr>
            <a:picLocks noChangeAspect="1"/>
          </p:cNvPicPr>
          <p:nvPr/>
        </p:nvPicPr>
        <p:blipFill>
          <a:blip r:embed="rId3"/>
          <a:stretch>
            <a:fillRect/>
          </a:stretch>
        </p:blipFill>
        <p:spPr>
          <a:xfrm>
            <a:off x="1341940" y="1609614"/>
            <a:ext cx="4497224" cy="1762629"/>
          </a:xfrm>
          <a:prstGeom prst="rect">
            <a:avLst/>
          </a:prstGeom>
        </p:spPr>
      </p:pic>
      <p:pic>
        <p:nvPicPr>
          <p:cNvPr id="18" name="Imagen 17">
            <a:extLst>
              <a:ext uri="{FF2B5EF4-FFF2-40B4-BE49-F238E27FC236}">
                <a16:creationId xmlns:a16="http://schemas.microsoft.com/office/drawing/2014/main" id="{3719E246-006E-4EB4-1068-48AEF26751DB}"/>
              </a:ext>
            </a:extLst>
          </p:cNvPr>
          <p:cNvPicPr>
            <a:picLocks noChangeAspect="1"/>
          </p:cNvPicPr>
          <p:nvPr/>
        </p:nvPicPr>
        <p:blipFill>
          <a:blip r:embed="rId4"/>
          <a:stretch>
            <a:fillRect/>
          </a:stretch>
        </p:blipFill>
        <p:spPr>
          <a:xfrm>
            <a:off x="6444597" y="1634034"/>
            <a:ext cx="4372609" cy="1713788"/>
          </a:xfrm>
          <a:prstGeom prst="rect">
            <a:avLst/>
          </a:prstGeom>
        </p:spPr>
      </p:pic>
      <p:pic>
        <p:nvPicPr>
          <p:cNvPr id="19" name="Imagen 18">
            <a:extLst>
              <a:ext uri="{FF2B5EF4-FFF2-40B4-BE49-F238E27FC236}">
                <a16:creationId xmlns:a16="http://schemas.microsoft.com/office/drawing/2014/main" id="{8FDB5136-4EA5-27DB-837D-B5804E5A4FE6}"/>
              </a:ext>
            </a:extLst>
          </p:cNvPr>
          <p:cNvPicPr>
            <a:picLocks noChangeAspect="1"/>
          </p:cNvPicPr>
          <p:nvPr/>
        </p:nvPicPr>
        <p:blipFill>
          <a:blip r:embed="rId5"/>
          <a:stretch>
            <a:fillRect/>
          </a:stretch>
        </p:blipFill>
        <p:spPr>
          <a:xfrm>
            <a:off x="1344640" y="4430604"/>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01AA4601-0B3A-E74A-AD0A-947D76902762}"/>
              </a:ext>
            </a:extLst>
          </p:cNvPr>
          <p:cNvPicPr>
            <a:picLocks noChangeAspect="1"/>
          </p:cNvPicPr>
          <p:nvPr/>
        </p:nvPicPr>
        <p:blipFill>
          <a:blip r:embed="rId6"/>
          <a:stretch>
            <a:fillRect/>
          </a:stretch>
        </p:blipFill>
        <p:spPr>
          <a:xfrm>
            <a:off x="4702545" y="4631106"/>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92C16C0E-D592-4001-2E28-22F008C78240}"/>
              </a:ext>
            </a:extLst>
          </p:cNvPr>
          <p:cNvPicPr>
            <a:picLocks noChangeAspect="1"/>
          </p:cNvPicPr>
          <p:nvPr/>
        </p:nvPicPr>
        <p:blipFill>
          <a:blip r:embed="rId7"/>
          <a:stretch>
            <a:fillRect/>
          </a:stretch>
        </p:blipFill>
        <p:spPr>
          <a:xfrm>
            <a:off x="4714158" y="5478113"/>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B5A723C4-FDAF-0B9B-7877-C8BA8B0060CC}"/>
              </a:ext>
            </a:extLst>
          </p:cNvPr>
          <p:cNvPicPr>
            <a:picLocks noChangeAspect="1"/>
          </p:cNvPicPr>
          <p:nvPr/>
        </p:nvPicPr>
        <p:blipFill>
          <a:blip r:embed="rId8"/>
          <a:stretch>
            <a:fillRect/>
          </a:stretch>
        </p:blipFill>
        <p:spPr>
          <a:xfrm>
            <a:off x="7728745" y="5430908"/>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BD52C3D9-EB3D-2496-17C8-C25DEA0EAF5F}"/>
              </a:ext>
            </a:extLst>
          </p:cNvPr>
          <p:cNvPicPr>
            <a:picLocks noChangeAspect="1"/>
          </p:cNvPicPr>
          <p:nvPr/>
        </p:nvPicPr>
        <p:blipFill>
          <a:blip r:embed="rId9"/>
          <a:stretch>
            <a:fillRect/>
          </a:stretch>
        </p:blipFill>
        <p:spPr>
          <a:xfrm>
            <a:off x="8181803" y="4631106"/>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0B51CAA5-DDDA-8E03-2BC6-EF53F0B29F5A}"/>
              </a:ext>
            </a:extLst>
          </p:cNvPr>
          <p:cNvPicPr>
            <a:picLocks noChangeAspect="1"/>
          </p:cNvPicPr>
          <p:nvPr/>
        </p:nvPicPr>
        <p:blipFill>
          <a:blip r:embed="rId10"/>
          <a:stretch>
            <a:fillRect/>
          </a:stretch>
        </p:blipFill>
        <p:spPr>
          <a:xfrm>
            <a:off x="1204082" y="5405163"/>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11"/>
          <a:stretch>
            <a:fillRect/>
          </a:stretch>
        </p:blipFill>
        <p:spPr>
          <a:xfrm>
            <a:off x="8324850" y="459773"/>
            <a:ext cx="2781300" cy="869156"/>
          </a:xfrm>
          <a:prstGeom prst="rect">
            <a:avLst/>
          </a:prstGeom>
        </p:spPr>
      </p:pic>
      <p:pic>
        <p:nvPicPr>
          <p:cNvPr id="6" name="Graphic 5">
            <a:extLst>
              <a:ext uri="{FF2B5EF4-FFF2-40B4-BE49-F238E27FC236}">
                <a16:creationId xmlns:a16="http://schemas.microsoft.com/office/drawing/2014/main" id="{AA84FEB1-DAA8-BAA0-3B71-8F3044F127C7}"/>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691628"/>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D54E99E4-0E06-0B5A-24CB-9D7C038AE4A3}"/>
              </a:ext>
            </a:extLst>
          </p:cNvPr>
          <p:cNvPicPr>
            <a:picLocks noChangeAspect="1"/>
          </p:cNvPicPr>
          <p:nvPr/>
        </p:nvPicPr>
        <p:blipFill>
          <a:blip r:embed="rId14"/>
          <a:stretch>
            <a:fillRect/>
          </a:stretch>
        </p:blipFill>
        <p:spPr>
          <a:xfrm>
            <a:off x="1341940" y="3272696"/>
            <a:ext cx="4567240" cy="880561"/>
          </a:xfrm>
          <a:prstGeom prst="rect">
            <a:avLst/>
          </a:prstGeom>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822625" y="155932"/>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770695"/>
            <a:ext cx="10760044" cy="4753474"/>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7" name="Imagen 16" descr="Logotipo&#10;&#10;Descripción generada automáticamente">
            <a:extLst>
              <a:ext uri="{FF2B5EF4-FFF2-40B4-BE49-F238E27FC236}">
                <a16:creationId xmlns:a16="http://schemas.microsoft.com/office/drawing/2014/main" id="{9D1ACE7C-DF54-960E-444C-D198FBC0FA93}"/>
              </a:ext>
            </a:extLst>
          </p:cNvPr>
          <p:cNvPicPr>
            <a:picLocks noChangeAspect="1"/>
          </p:cNvPicPr>
          <p:nvPr/>
        </p:nvPicPr>
        <p:blipFill>
          <a:blip r:embed="rId3"/>
          <a:stretch>
            <a:fillRect/>
          </a:stretch>
        </p:blipFill>
        <p:spPr>
          <a:xfrm>
            <a:off x="1341940" y="1620762"/>
            <a:ext cx="4497224" cy="1762629"/>
          </a:xfrm>
          <a:prstGeom prst="rect">
            <a:avLst/>
          </a:prstGeom>
        </p:spPr>
      </p:pic>
      <p:pic>
        <p:nvPicPr>
          <p:cNvPr id="18" name="Imagen 17">
            <a:extLst>
              <a:ext uri="{FF2B5EF4-FFF2-40B4-BE49-F238E27FC236}">
                <a16:creationId xmlns:a16="http://schemas.microsoft.com/office/drawing/2014/main" id="{76251B4D-45EE-16CA-2356-1AC3096BE559}"/>
              </a:ext>
            </a:extLst>
          </p:cNvPr>
          <p:cNvPicPr>
            <a:picLocks noChangeAspect="1"/>
          </p:cNvPicPr>
          <p:nvPr/>
        </p:nvPicPr>
        <p:blipFill>
          <a:blip r:embed="rId4"/>
          <a:stretch>
            <a:fillRect/>
          </a:stretch>
        </p:blipFill>
        <p:spPr>
          <a:xfrm>
            <a:off x="6444597" y="1645182"/>
            <a:ext cx="4372609" cy="1713788"/>
          </a:xfrm>
          <a:prstGeom prst="rect">
            <a:avLst/>
          </a:prstGeom>
        </p:spPr>
      </p:pic>
      <p:pic>
        <p:nvPicPr>
          <p:cNvPr id="19" name="Imagen 18">
            <a:extLst>
              <a:ext uri="{FF2B5EF4-FFF2-40B4-BE49-F238E27FC236}">
                <a16:creationId xmlns:a16="http://schemas.microsoft.com/office/drawing/2014/main" id="{60379419-3735-2075-1C43-9D8F8DAE84F3}"/>
              </a:ext>
            </a:extLst>
          </p:cNvPr>
          <p:cNvPicPr>
            <a:picLocks noChangeAspect="1"/>
          </p:cNvPicPr>
          <p:nvPr/>
        </p:nvPicPr>
        <p:blipFill>
          <a:blip r:embed="rId5"/>
          <a:stretch>
            <a:fillRect/>
          </a:stretch>
        </p:blipFill>
        <p:spPr>
          <a:xfrm>
            <a:off x="1344640" y="4441752"/>
            <a:ext cx="2945671" cy="909016"/>
          </a:xfrm>
          <a:prstGeom prst="rect">
            <a:avLst/>
          </a:prstGeom>
        </p:spPr>
      </p:pic>
      <p:pic>
        <p:nvPicPr>
          <p:cNvPr id="20" name="Imagen 19" descr="Texto&#10;&#10;Descripción generada automáticamente">
            <a:extLst>
              <a:ext uri="{FF2B5EF4-FFF2-40B4-BE49-F238E27FC236}">
                <a16:creationId xmlns:a16="http://schemas.microsoft.com/office/drawing/2014/main" id="{88896869-082B-00BC-708E-EC5394B8F1D3}"/>
              </a:ext>
            </a:extLst>
          </p:cNvPr>
          <p:cNvPicPr>
            <a:picLocks noChangeAspect="1"/>
          </p:cNvPicPr>
          <p:nvPr/>
        </p:nvPicPr>
        <p:blipFill>
          <a:blip r:embed="rId6"/>
          <a:stretch>
            <a:fillRect/>
          </a:stretch>
        </p:blipFill>
        <p:spPr>
          <a:xfrm>
            <a:off x="4702545" y="4642254"/>
            <a:ext cx="2687793" cy="827012"/>
          </a:xfrm>
          <a:prstGeom prst="rect">
            <a:avLst/>
          </a:prstGeom>
        </p:spPr>
      </p:pic>
      <p:pic>
        <p:nvPicPr>
          <p:cNvPr id="21" name="Imagen 20" descr="Imagen que contiene plato, alimentos, estacionado, firmar&#10;&#10;Descripción generada automáticamente">
            <a:extLst>
              <a:ext uri="{FF2B5EF4-FFF2-40B4-BE49-F238E27FC236}">
                <a16:creationId xmlns:a16="http://schemas.microsoft.com/office/drawing/2014/main" id="{BFF75E26-0123-A1E9-0913-80F620018CFA}"/>
              </a:ext>
            </a:extLst>
          </p:cNvPr>
          <p:cNvPicPr>
            <a:picLocks noChangeAspect="1"/>
          </p:cNvPicPr>
          <p:nvPr/>
        </p:nvPicPr>
        <p:blipFill>
          <a:blip r:embed="rId7"/>
          <a:stretch>
            <a:fillRect/>
          </a:stretch>
        </p:blipFill>
        <p:spPr>
          <a:xfrm>
            <a:off x="4714158" y="5489261"/>
            <a:ext cx="2903628" cy="896042"/>
          </a:xfrm>
          <a:prstGeom prst="rect">
            <a:avLst/>
          </a:prstGeom>
        </p:spPr>
      </p:pic>
      <p:pic>
        <p:nvPicPr>
          <p:cNvPr id="22" name="Imagen 21" descr="Logotipo, Icono&#10;&#10;Descripción generada automáticamente">
            <a:extLst>
              <a:ext uri="{FF2B5EF4-FFF2-40B4-BE49-F238E27FC236}">
                <a16:creationId xmlns:a16="http://schemas.microsoft.com/office/drawing/2014/main" id="{3A3F5337-6004-4CAC-0E38-3FD0B19B7E7D}"/>
              </a:ext>
            </a:extLst>
          </p:cNvPr>
          <p:cNvPicPr>
            <a:picLocks noChangeAspect="1"/>
          </p:cNvPicPr>
          <p:nvPr/>
        </p:nvPicPr>
        <p:blipFill>
          <a:blip r:embed="rId8"/>
          <a:stretch>
            <a:fillRect/>
          </a:stretch>
        </p:blipFill>
        <p:spPr>
          <a:xfrm>
            <a:off x="7728745" y="5442056"/>
            <a:ext cx="3028203" cy="934485"/>
          </a:xfrm>
          <a:prstGeom prst="rect">
            <a:avLst/>
          </a:prstGeom>
        </p:spPr>
      </p:pic>
      <p:pic>
        <p:nvPicPr>
          <p:cNvPr id="23" name="Imagen 22" descr="Forma&#10;&#10;Descripción generada automáticamente con confianza media">
            <a:extLst>
              <a:ext uri="{FF2B5EF4-FFF2-40B4-BE49-F238E27FC236}">
                <a16:creationId xmlns:a16="http://schemas.microsoft.com/office/drawing/2014/main" id="{F31FBF8E-F316-8F86-A1D9-1B306E748E5C}"/>
              </a:ext>
            </a:extLst>
          </p:cNvPr>
          <p:cNvPicPr>
            <a:picLocks noChangeAspect="1"/>
          </p:cNvPicPr>
          <p:nvPr/>
        </p:nvPicPr>
        <p:blipFill>
          <a:blip r:embed="rId9"/>
          <a:stretch>
            <a:fillRect/>
          </a:stretch>
        </p:blipFill>
        <p:spPr>
          <a:xfrm>
            <a:off x="8181803" y="4642254"/>
            <a:ext cx="2510670" cy="774777"/>
          </a:xfrm>
          <a:prstGeom prst="rect">
            <a:avLst/>
          </a:prstGeom>
        </p:spPr>
      </p:pic>
      <p:pic>
        <p:nvPicPr>
          <p:cNvPr id="24" name="Imagen 23" descr="Logotipo&#10;&#10;Descripción generada automáticamente">
            <a:extLst>
              <a:ext uri="{FF2B5EF4-FFF2-40B4-BE49-F238E27FC236}">
                <a16:creationId xmlns:a16="http://schemas.microsoft.com/office/drawing/2014/main" id="{C4A61C3E-BE23-C4C7-8379-78C87C79D0B7}"/>
              </a:ext>
            </a:extLst>
          </p:cNvPr>
          <p:cNvPicPr>
            <a:picLocks noChangeAspect="1"/>
          </p:cNvPicPr>
          <p:nvPr/>
        </p:nvPicPr>
        <p:blipFill>
          <a:blip r:embed="rId10"/>
          <a:stretch>
            <a:fillRect/>
          </a:stretch>
        </p:blipFill>
        <p:spPr>
          <a:xfrm>
            <a:off x="1204082" y="5416311"/>
            <a:ext cx="2945670" cy="909015"/>
          </a:xfrm>
          <a:prstGeom prst="rect">
            <a:avLst/>
          </a:prstGeom>
        </p:spPr>
      </p:pic>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11"/>
          <a:stretch>
            <a:fillRect/>
          </a:stretch>
        </p:blipFill>
        <p:spPr>
          <a:xfrm>
            <a:off x="8630901" y="405326"/>
            <a:ext cx="2781300" cy="869156"/>
          </a:xfrm>
          <a:prstGeom prst="rect">
            <a:avLst/>
          </a:prstGeom>
        </p:spPr>
      </p:pic>
      <p:pic>
        <p:nvPicPr>
          <p:cNvPr id="6" name="Graphic 5">
            <a:extLst>
              <a:ext uri="{FF2B5EF4-FFF2-40B4-BE49-F238E27FC236}">
                <a16:creationId xmlns:a16="http://schemas.microsoft.com/office/drawing/2014/main" id="{F28C5495-3648-B6DC-CCA5-A273ECA9DFC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5330038" y="1702776"/>
            <a:ext cx="6221485" cy="4396418"/>
          </a:xfrm>
          <a:prstGeom prst="rect">
            <a:avLst/>
          </a:prstGeom>
        </p:spPr>
      </p:pic>
      <p:pic>
        <p:nvPicPr>
          <p:cNvPr id="8" name="Picture 7" descr="A close-up of a black background&#10;&#10;AI-generated content may be incorrect.">
            <a:extLst>
              <a:ext uri="{FF2B5EF4-FFF2-40B4-BE49-F238E27FC236}">
                <a16:creationId xmlns:a16="http://schemas.microsoft.com/office/drawing/2014/main" id="{087E883C-F6EB-52AA-A725-4428BAA83F31}"/>
              </a:ext>
            </a:extLst>
          </p:cNvPr>
          <p:cNvPicPr>
            <a:picLocks noChangeAspect="1"/>
          </p:cNvPicPr>
          <p:nvPr/>
        </p:nvPicPr>
        <p:blipFill>
          <a:blip r:embed="rId14"/>
          <a:stretch>
            <a:fillRect/>
          </a:stretch>
        </p:blipFill>
        <p:spPr>
          <a:xfrm>
            <a:off x="1341940" y="3283844"/>
            <a:ext cx="4567240" cy="880561"/>
          </a:xfrm>
          <a:prstGeom prst="rect">
            <a:avLst/>
          </a:prstGeom>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500"/>
                                        <p:tgtEl>
                                          <p:spTgt spid="17"/>
                                        </p:tgtEl>
                                      </p:cBhvr>
                                    </p:animEffect>
                                  </p:childTnLst>
                                </p:cTn>
                              </p:par>
                              <p:par>
                                <p:cTn id="13" presetID="10"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fade">
                                      <p:cBhvr>
                                        <p:cTn id="15" dur="500"/>
                                        <p:tgtEl>
                                          <p:spTgt spid="18"/>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500"/>
                                        <p:tgtEl>
                                          <p:spTgt spid="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fade">
                                      <p:cBhvr>
                                        <p:cTn id="26" dur="500"/>
                                        <p:tgtEl>
                                          <p:spTgt spid="19"/>
                                        </p:tgtEl>
                                      </p:cBhvr>
                                    </p:animEffect>
                                  </p:childTnLst>
                                </p:cTn>
                              </p:par>
                              <p:par>
                                <p:cTn id="27" presetID="10"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animEffect transition="in" filter="fade">
                                      <p:cBhvr>
                                        <p:cTn id="29" dur="500"/>
                                        <p:tgtEl>
                                          <p:spTgt spid="20"/>
                                        </p:tgtEl>
                                      </p:cBhvr>
                                    </p:animEffect>
                                  </p:childTnLst>
                                </p:cTn>
                              </p:par>
                              <p:par>
                                <p:cTn id="30" presetID="10" presetClass="entr" presetSubtype="0" fill="hold" nodeType="withEffect">
                                  <p:stCondLst>
                                    <p:cond delay="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500"/>
                                        <p:tgtEl>
                                          <p:spTgt spid="23"/>
                                        </p:tgtEl>
                                      </p:cBhvr>
                                    </p:animEffect>
                                  </p:childTnLst>
                                </p:cTn>
                              </p:par>
                              <p:par>
                                <p:cTn id="33" presetID="10" presetClass="entr" presetSubtype="0" fill="hold" nodeType="with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10" presetClass="entr" presetSubtype="0" fill="hold"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par>
                                <p:cTn id="39" presetID="10" presetClass="entr" presetSubtype="0" fill="hold" nodeType="withEffect">
                                  <p:stCondLst>
                                    <p:cond delay="0"/>
                                  </p:stCondLst>
                                  <p:childTnLst>
                                    <p:set>
                                      <p:cBhvr>
                                        <p:cTn id="40" dur="1" fill="hold">
                                          <p:stCondLst>
                                            <p:cond delay="0"/>
                                          </p:stCondLst>
                                        </p:cTn>
                                        <p:tgtEl>
                                          <p:spTgt spid="22"/>
                                        </p:tgtEl>
                                        <p:attrNameLst>
                                          <p:attrName>style.visibility</p:attrName>
                                        </p:attrNameLst>
                                      </p:cBhvr>
                                      <p:to>
                                        <p:strVal val="visible"/>
                                      </p:to>
                                    </p:set>
                                    <p:animEffect transition="in" filter="fade">
                                      <p:cBhvr>
                                        <p:cTn id="41"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3"/>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3"/>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3"/>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4"/>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5"/>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ítulo 2">
            <a:extLst>
              <a:ext uri="{FF2B5EF4-FFF2-40B4-BE49-F238E27FC236}">
                <a16:creationId xmlns:a16="http://schemas.microsoft.com/office/drawing/2014/main" id="{B150B358-AE93-543F-0C91-FFC0D6A05887}"/>
              </a:ext>
            </a:extLst>
          </p:cNvPr>
          <p:cNvSpPr>
            <a:spLocks noGrp="1"/>
          </p:cNvSpPr>
          <p:nvPr>
            <p:ph type="title"/>
          </p:nvPr>
        </p:nvSpPr>
        <p:spPr/>
        <p:txBody>
          <a:bodyPr/>
          <a:lstStyle/>
          <a:p>
            <a:r>
              <a:rPr lang="es-ES" dirty="0"/>
              <a:t>Artefactos</a:t>
            </a:r>
          </a:p>
        </p:txBody>
      </p:sp>
      <p:sp>
        <p:nvSpPr>
          <p:cNvPr id="6" name="Marcador de texto 5">
            <a:extLst>
              <a:ext uri="{FF2B5EF4-FFF2-40B4-BE49-F238E27FC236}">
                <a16:creationId xmlns:a16="http://schemas.microsoft.com/office/drawing/2014/main" id="{ABCAC395-F58B-CA07-82E9-EE4730628AD7}"/>
              </a:ext>
            </a:extLst>
          </p:cNvPr>
          <p:cNvSpPr>
            <a:spLocks noGrp="1"/>
          </p:cNvSpPr>
          <p:nvPr>
            <p:ph type="body" sz="quarter" idx="16"/>
          </p:nvPr>
        </p:nvSpPr>
        <p:spPr>
          <a:xfrm>
            <a:off x="52504" y="1445869"/>
            <a:ext cx="2532063" cy="307777"/>
          </a:xfrm>
        </p:spPr>
        <p:txBody>
          <a:bodyPr/>
          <a:lstStyle/>
          <a:p>
            <a:pPr algn="ctr"/>
            <a:r>
              <a:rPr lang="es-ES" dirty="0"/>
              <a:t>Modelos</a:t>
            </a:r>
          </a:p>
        </p:txBody>
      </p:sp>
      <p:sp>
        <p:nvSpPr>
          <p:cNvPr id="4" name="Marcador de texto 3">
            <a:extLst>
              <a:ext uri="{FF2B5EF4-FFF2-40B4-BE49-F238E27FC236}">
                <a16:creationId xmlns:a16="http://schemas.microsoft.com/office/drawing/2014/main" id="{4D1BDE76-A76A-2A86-BEA4-DDF06C6F9BF4}"/>
              </a:ext>
            </a:extLst>
          </p:cNvPr>
          <p:cNvSpPr>
            <a:spLocks noGrp="1"/>
          </p:cNvSpPr>
          <p:nvPr>
            <p:ph type="body" sz="quarter" idx="14"/>
          </p:nvPr>
        </p:nvSpPr>
        <p:spPr>
          <a:xfrm>
            <a:off x="584200" y="2283115"/>
            <a:ext cx="2532063" cy="2049792"/>
          </a:xfrm>
        </p:spPr>
        <p:txBody>
          <a:bodyPr/>
          <a:lstStyle/>
          <a:p>
            <a:r>
              <a:rPr lang="es-ES" dirty="0"/>
              <a:t>Conexión a LLM</a:t>
            </a:r>
          </a:p>
          <a:p>
            <a:pPr lvl="1"/>
            <a:r>
              <a:rPr lang="es-ES" dirty="0" err="1"/>
              <a:t>AzureOpenAI</a:t>
            </a:r>
            <a:endParaRPr lang="es-ES" dirty="0"/>
          </a:p>
          <a:p>
            <a:pPr lvl="1"/>
            <a:r>
              <a:rPr lang="es-ES" dirty="0" err="1"/>
              <a:t>OpenAI</a:t>
            </a:r>
            <a:endParaRPr lang="es-ES" dirty="0"/>
          </a:p>
          <a:p>
            <a:pPr lvl="1"/>
            <a:r>
              <a:rPr lang="es-ES" dirty="0" err="1"/>
              <a:t>AzureAIFoundry</a:t>
            </a:r>
            <a:endParaRPr lang="es-ES" dirty="0"/>
          </a:p>
          <a:p>
            <a:pPr lvl="1"/>
            <a:r>
              <a:rPr lang="es-ES" dirty="0"/>
              <a:t>Gemini</a:t>
            </a:r>
          </a:p>
          <a:p>
            <a:pPr lvl="1"/>
            <a:r>
              <a:rPr lang="es-ES" dirty="0"/>
              <a:t>Llama</a:t>
            </a:r>
          </a:p>
          <a:p>
            <a:pPr lvl="1"/>
            <a:r>
              <a:rPr lang="es-ES" dirty="0"/>
              <a:t>LLM Locales</a:t>
            </a:r>
          </a:p>
        </p:txBody>
      </p:sp>
      <p:sp>
        <p:nvSpPr>
          <p:cNvPr id="7" name="Marcador de texto 6">
            <a:extLst>
              <a:ext uri="{FF2B5EF4-FFF2-40B4-BE49-F238E27FC236}">
                <a16:creationId xmlns:a16="http://schemas.microsoft.com/office/drawing/2014/main" id="{B45A092A-8584-9D33-0CE8-DD61FF29AA27}"/>
              </a:ext>
            </a:extLst>
          </p:cNvPr>
          <p:cNvSpPr>
            <a:spLocks noGrp="1"/>
          </p:cNvSpPr>
          <p:nvPr>
            <p:ph type="body" sz="quarter" idx="17"/>
          </p:nvPr>
        </p:nvSpPr>
        <p:spPr>
          <a:xfrm>
            <a:off x="2881429" y="1445870"/>
            <a:ext cx="2533650" cy="307777"/>
          </a:xfrm>
        </p:spPr>
        <p:txBody>
          <a:bodyPr/>
          <a:lstStyle/>
          <a:p>
            <a:pPr algn="ctr"/>
            <a:r>
              <a:rPr lang="es-ES" dirty="0"/>
              <a:t>Tools</a:t>
            </a:r>
          </a:p>
        </p:txBody>
      </p:sp>
      <p:sp>
        <p:nvSpPr>
          <p:cNvPr id="5" name="Marcador de texto 4">
            <a:extLst>
              <a:ext uri="{FF2B5EF4-FFF2-40B4-BE49-F238E27FC236}">
                <a16:creationId xmlns:a16="http://schemas.microsoft.com/office/drawing/2014/main" id="{EA0DB0B0-6DEF-0A15-57B7-29A18860F91C}"/>
              </a:ext>
            </a:extLst>
          </p:cNvPr>
          <p:cNvSpPr>
            <a:spLocks noGrp="1"/>
          </p:cNvSpPr>
          <p:nvPr>
            <p:ph type="body" sz="quarter" idx="15"/>
          </p:nvPr>
        </p:nvSpPr>
        <p:spPr>
          <a:xfrm>
            <a:off x="3413125" y="2276475"/>
            <a:ext cx="2532063" cy="1446550"/>
          </a:xfrm>
        </p:spPr>
        <p:txBody>
          <a:bodyPr/>
          <a:lstStyle/>
          <a:p>
            <a:r>
              <a:rPr lang="es-ES" dirty="0"/>
              <a:t>Funciones Python</a:t>
            </a:r>
          </a:p>
          <a:p>
            <a:pPr lvl="1"/>
            <a:r>
              <a:rPr lang="es-ES" dirty="0"/>
              <a:t>Se ejecutan en local o en contenedor</a:t>
            </a:r>
          </a:p>
          <a:p>
            <a:endParaRPr lang="es-ES" dirty="0"/>
          </a:p>
          <a:p>
            <a:pPr lvl="1"/>
            <a:endParaRPr lang="es-ES" dirty="0"/>
          </a:p>
        </p:txBody>
      </p:sp>
      <p:sp>
        <p:nvSpPr>
          <p:cNvPr id="8" name="Marcador de texto 7">
            <a:extLst>
              <a:ext uri="{FF2B5EF4-FFF2-40B4-BE49-F238E27FC236}">
                <a16:creationId xmlns:a16="http://schemas.microsoft.com/office/drawing/2014/main" id="{F0F60902-5E26-EBEE-EDB7-D1473DB7F5DC}"/>
              </a:ext>
            </a:extLst>
          </p:cNvPr>
          <p:cNvSpPr>
            <a:spLocks noGrp="1"/>
          </p:cNvSpPr>
          <p:nvPr>
            <p:ph type="body" sz="quarter" idx="18"/>
          </p:nvPr>
        </p:nvSpPr>
        <p:spPr>
          <a:xfrm>
            <a:off x="6244208" y="1438275"/>
            <a:ext cx="2532063" cy="307777"/>
          </a:xfrm>
        </p:spPr>
        <p:txBody>
          <a:bodyPr/>
          <a:lstStyle/>
          <a:p>
            <a:pPr algn="ctr"/>
            <a:r>
              <a:rPr lang="es-ES" dirty="0"/>
              <a:t>Agentes</a:t>
            </a:r>
          </a:p>
        </p:txBody>
      </p:sp>
      <p:sp>
        <p:nvSpPr>
          <p:cNvPr id="9" name="Marcador de texto 8">
            <a:extLst>
              <a:ext uri="{FF2B5EF4-FFF2-40B4-BE49-F238E27FC236}">
                <a16:creationId xmlns:a16="http://schemas.microsoft.com/office/drawing/2014/main" id="{6B998583-88E5-A131-817E-5E6E2852B2AF}"/>
              </a:ext>
            </a:extLst>
          </p:cNvPr>
          <p:cNvSpPr>
            <a:spLocks noGrp="1"/>
          </p:cNvSpPr>
          <p:nvPr>
            <p:ph type="body" sz="quarter" idx="19"/>
          </p:nvPr>
        </p:nvSpPr>
        <p:spPr>
          <a:xfrm>
            <a:off x="6623171" y="2284741"/>
            <a:ext cx="2534221" cy="2603790"/>
          </a:xfrm>
        </p:spPr>
        <p:txBody>
          <a:bodyPr/>
          <a:lstStyle/>
          <a:p>
            <a:r>
              <a:rPr lang="es-ES" dirty="0" err="1"/>
              <a:t>UserProxy</a:t>
            </a:r>
            <a:endParaRPr lang="es-ES" dirty="0"/>
          </a:p>
          <a:p>
            <a:r>
              <a:rPr lang="es-ES" dirty="0" err="1"/>
              <a:t>AssistantAgent</a:t>
            </a:r>
            <a:endParaRPr lang="es-ES" dirty="0"/>
          </a:p>
          <a:p>
            <a:r>
              <a:rPr lang="es-ES" dirty="0" err="1"/>
              <a:t>CodeExecutor</a:t>
            </a:r>
            <a:endParaRPr lang="es-ES" dirty="0"/>
          </a:p>
          <a:p>
            <a:r>
              <a:rPr lang="es-ES" dirty="0" err="1"/>
              <a:t>MultimodalWebSurfer</a:t>
            </a:r>
            <a:endParaRPr lang="es-ES" dirty="0"/>
          </a:p>
          <a:p>
            <a:r>
              <a:rPr lang="es-ES" dirty="0" err="1"/>
              <a:t>FileSurfer</a:t>
            </a:r>
            <a:endParaRPr lang="es-ES" dirty="0"/>
          </a:p>
          <a:p>
            <a:r>
              <a:rPr lang="es-ES" dirty="0" err="1"/>
              <a:t>VideoSurfer</a:t>
            </a:r>
            <a:endParaRPr lang="es-ES" dirty="0"/>
          </a:p>
          <a:p>
            <a:endParaRPr lang="es-ES" dirty="0"/>
          </a:p>
          <a:p>
            <a:endParaRPr lang="es-ES" dirty="0"/>
          </a:p>
        </p:txBody>
      </p:sp>
      <p:sp>
        <p:nvSpPr>
          <p:cNvPr id="10" name="Marcador de texto 9">
            <a:extLst>
              <a:ext uri="{FF2B5EF4-FFF2-40B4-BE49-F238E27FC236}">
                <a16:creationId xmlns:a16="http://schemas.microsoft.com/office/drawing/2014/main" id="{D54FBC86-AD6F-3207-7796-AED578D8479A}"/>
              </a:ext>
            </a:extLst>
          </p:cNvPr>
          <p:cNvSpPr>
            <a:spLocks noGrp="1"/>
          </p:cNvSpPr>
          <p:nvPr>
            <p:ph type="body" sz="quarter" idx="20"/>
          </p:nvPr>
        </p:nvSpPr>
        <p:spPr>
          <a:xfrm>
            <a:off x="9073133" y="1438275"/>
            <a:ext cx="2533650" cy="307777"/>
          </a:xfrm>
        </p:spPr>
        <p:txBody>
          <a:bodyPr/>
          <a:lstStyle/>
          <a:p>
            <a:pPr algn="ctr"/>
            <a:r>
              <a:rPr lang="es-ES" dirty="0" err="1"/>
              <a:t>Teams</a:t>
            </a:r>
            <a:endParaRPr lang="es-ES" dirty="0"/>
          </a:p>
        </p:txBody>
      </p:sp>
      <p:sp>
        <p:nvSpPr>
          <p:cNvPr id="11" name="Marcador de texto 10">
            <a:extLst>
              <a:ext uri="{FF2B5EF4-FFF2-40B4-BE49-F238E27FC236}">
                <a16:creationId xmlns:a16="http://schemas.microsoft.com/office/drawing/2014/main" id="{A548F89A-856F-B883-F267-7F08C6EDB977}"/>
              </a:ext>
            </a:extLst>
          </p:cNvPr>
          <p:cNvSpPr>
            <a:spLocks noGrp="1"/>
          </p:cNvSpPr>
          <p:nvPr>
            <p:ph type="body" sz="quarter" idx="21"/>
          </p:nvPr>
        </p:nvSpPr>
        <p:spPr>
          <a:xfrm>
            <a:off x="9835376" y="2276475"/>
            <a:ext cx="1769820" cy="1274195"/>
          </a:xfrm>
        </p:spPr>
        <p:txBody>
          <a:bodyPr/>
          <a:lstStyle/>
          <a:p>
            <a:r>
              <a:rPr lang="es-ES" dirty="0"/>
              <a:t>Round Robin</a:t>
            </a:r>
          </a:p>
          <a:p>
            <a:r>
              <a:rPr lang="es-ES" dirty="0" err="1"/>
              <a:t>Group</a:t>
            </a:r>
            <a:r>
              <a:rPr lang="es-ES" dirty="0"/>
              <a:t> Chat</a:t>
            </a:r>
          </a:p>
          <a:p>
            <a:r>
              <a:rPr lang="es-ES" dirty="0" err="1"/>
              <a:t>Swarm</a:t>
            </a:r>
            <a:endParaRPr lang="es-ES" dirty="0"/>
          </a:p>
          <a:p>
            <a:endParaRPr lang="es-ES" dirty="0"/>
          </a:p>
        </p:txBody>
      </p:sp>
    </p:spTree>
    <p:extLst>
      <p:ext uri="{BB962C8B-B14F-4D97-AF65-F5344CB8AC3E}">
        <p14:creationId xmlns:p14="http://schemas.microsoft.com/office/powerpoint/2010/main" val="2910770758"/>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391323" y="485974"/>
            <a:ext cx="11018520" cy="553998"/>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s-ES" dirty="0"/>
              <a:t>Herramientas Adicionales</a:t>
            </a: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1197517" y="1951233"/>
            <a:ext cx="2532063" cy="615553"/>
          </a:xfrm>
        </p:spPr>
        <p:txBody>
          <a:bodyPr/>
          <a:lstStyle/>
          <a:p>
            <a:pPr algn="ctr"/>
            <a:r>
              <a:rPr lang="es-ES" dirty="0" err="1"/>
              <a:t>AgentOps</a:t>
            </a:r>
            <a:endParaRPr lang="es-ES" dirty="0"/>
          </a:p>
          <a:p>
            <a:pPr algn="ctr"/>
            <a:endParaRPr lang="es-ES" dirty="0"/>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213" y="2419816"/>
            <a:ext cx="3390669" cy="1951464"/>
          </a:xfrm>
          <a:prstGeom prst="rect">
            <a:avLst/>
          </a:prstGeom>
          <a:noFill/>
          <a:extLst>
            <a:ext uri="{909E8E84-426E-40DD-AFC4-6F175D3DCCD1}">
              <a14:hiddenFill xmlns:a14="http://schemas.microsoft.com/office/drawing/2010/main">
                <a:solidFill>
                  <a:srgbClr val="FFFFFF"/>
                </a:solidFill>
              </a14:hiddenFill>
            </a:ext>
          </a:extLst>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5275147" y="1951233"/>
            <a:ext cx="253206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dirty="0" err="1"/>
              <a:t>Autodefense</a:t>
            </a:r>
            <a:endParaRPr lang="es-ES" dirty="0"/>
          </a:p>
          <a:p>
            <a:pPr algn="ctr"/>
            <a:endParaRPr lang="es-ES" dirty="0"/>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3"/>
          <a:srcRect/>
          <a:stretch/>
        </p:blipFill>
        <p:spPr bwMode="auto">
          <a:xfrm>
            <a:off x="4845843" y="2665535"/>
            <a:ext cx="3390669" cy="1460025"/>
          </a:xfrm>
          <a:prstGeom prst="rect">
            <a:avLst/>
          </a:prstGeom>
          <a:noFill/>
          <a:extLst>
            <a:ext uri="{909E8E84-426E-40DD-AFC4-6F175D3DCCD1}">
              <a14:hiddenFill xmlns:a14="http://schemas.microsoft.com/office/drawing/2010/main">
                <a:solidFill>
                  <a:srgbClr val="FFFFFF"/>
                </a:solidFill>
              </a14:hiddenFill>
            </a:ext>
          </a:extLst>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8798451" y="1951233"/>
            <a:ext cx="2532063" cy="615553"/>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r>
              <a:rPr lang="es-ES" dirty="0" err="1"/>
              <a:t>AgentEval</a:t>
            </a:r>
            <a:endParaRPr lang="es-ES" dirty="0"/>
          </a:p>
          <a:p>
            <a:pPr algn="ctr"/>
            <a:endParaRPr lang="es-ES" dirty="0"/>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4"/>
          <a:srcRect/>
          <a:stretch/>
        </p:blipFill>
        <p:spPr bwMode="auto">
          <a:xfrm>
            <a:off x="8920375" y="2411315"/>
            <a:ext cx="2410139" cy="1959965"/>
          </a:xfrm>
          <a:prstGeom prst="rect">
            <a:avLst/>
          </a:prstGeom>
          <a:noFill/>
          <a:extLst>
            <a:ext uri="{909E8E84-426E-40DD-AFC4-6F175D3DCCD1}">
              <a14:hiddenFill xmlns:a14="http://schemas.microsoft.com/office/drawing/2010/main">
                <a:solidFill>
                  <a:srgbClr val="FFFFFF"/>
                </a:solidFill>
              </a14:hiddenFill>
            </a:ext>
          </a:extLst>
        </p:spPr>
      </p:pic>
      <p:sp>
        <p:nvSpPr>
          <p:cNvPr id="18" name="Marcador de texto 4">
            <a:extLst>
              <a:ext uri="{FF2B5EF4-FFF2-40B4-BE49-F238E27FC236}">
                <a16:creationId xmlns:a16="http://schemas.microsoft.com/office/drawing/2014/main" id="{80BA558D-3880-3EBD-A067-C977033EF2F9}"/>
              </a:ext>
            </a:extLst>
          </p:cNvPr>
          <p:cNvSpPr txBox="1">
            <a:spLocks/>
          </p:cNvSpPr>
          <p:nvPr/>
        </p:nvSpPr>
        <p:spPr>
          <a:xfrm>
            <a:off x="1305544"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err="1"/>
              <a:t>Monitoring</a:t>
            </a:r>
            <a:endParaRPr lang="es-ES" dirty="0"/>
          </a:p>
          <a:p>
            <a:pPr lvl="1"/>
            <a:endParaRPr lang="es-ES" dirty="0"/>
          </a:p>
        </p:txBody>
      </p:sp>
      <p:sp>
        <p:nvSpPr>
          <p:cNvPr id="19" name="Marcador de texto 4">
            <a:extLst>
              <a:ext uri="{FF2B5EF4-FFF2-40B4-BE49-F238E27FC236}">
                <a16:creationId xmlns:a16="http://schemas.microsoft.com/office/drawing/2014/main" id="{B58D2C7B-526E-CCF4-1C54-043A34FF59DC}"/>
              </a:ext>
            </a:extLst>
          </p:cNvPr>
          <p:cNvSpPr txBox="1">
            <a:spLocks/>
          </p:cNvSpPr>
          <p:nvPr/>
        </p:nvSpPr>
        <p:spPr>
          <a:xfrm>
            <a:off x="5275147"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a:t>IA Responsable</a:t>
            </a:r>
          </a:p>
          <a:p>
            <a:pPr lvl="1"/>
            <a:endParaRPr lang="es-ES" dirty="0"/>
          </a:p>
        </p:txBody>
      </p:sp>
      <p:sp>
        <p:nvSpPr>
          <p:cNvPr id="20" name="Marcador de texto 4">
            <a:extLst>
              <a:ext uri="{FF2B5EF4-FFF2-40B4-BE49-F238E27FC236}">
                <a16:creationId xmlns:a16="http://schemas.microsoft.com/office/drawing/2014/main" id="{036D8562-729B-DF89-3FA8-28F169AA5CEB}"/>
              </a:ext>
            </a:extLst>
          </p:cNvPr>
          <p:cNvSpPr txBox="1">
            <a:spLocks/>
          </p:cNvSpPr>
          <p:nvPr/>
        </p:nvSpPr>
        <p:spPr>
          <a:xfrm>
            <a:off x="8798451" y="4729745"/>
            <a:ext cx="2532063" cy="572464"/>
          </a:xfrm>
          <a:prstGeom prst="rect">
            <a:avLst/>
          </a:prstGeom>
        </p:spPr>
        <p:txBody>
          <a:bodyPr vert="horz" wrap="square" lIns="0" tIns="0" rIns="0" bIns="0" rtlCol="0">
            <a:spAutoFit/>
          </a:bodyPr>
          <a:lstStyle>
            <a:lvl1pPr marL="141288" marR="0" indent="-14128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800" kern="1200" spc="0" baseline="0" dirty="0">
                <a:solidFill>
                  <a:schemeClr val="tx1"/>
                </a:solidFill>
                <a:latin typeface="+mn-lt"/>
                <a:ea typeface="+mn-ea"/>
                <a:cs typeface="Segoe UI" panose="020B0502040204020203" pitchFamily="34" charset="0"/>
              </a:defRPr>
            </a:lvl1pPr>
            <a:lvl2pPr marL="285750" marR="0" indent="-125413"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2pPr>
            <a:lvl3pPr marL="438150" marR="0" indent="-13335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600" kern="1200" spc="0" baseline="0" dirty="0">
                <a:solidFill>
                  <a:schemeClr val="tx1"/>
                </a:solidFill>
                <a:latin typeface="+mn-lt"/>
                <a:ea typeface="+mn-ea"/>
                <a:cs typeface="+mn-cs"/>
              </a:defRPr>
            </a:lvl3pPr>
            <a:lvl4pPr marL="566738" marR="0" indent="-1143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4pPr>
            <a:lvl5pPr marL="685800" marR="0" indent="-109538"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lang="en-US" sz="1400" kern="1200" spc="0" baseline="0" dirty="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ES" dirty="0" err="1"/>
              <a:t>Benchmark</a:t>
            </a:r>
            <a:endParaRPr lang="es-ES" dirty="0"/>
          </a:p>
          <a:p>
            <a:pPr lvl="1"/>
            <a:endParaRPr lang="es-E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E13C7F68-0791-9AF7-9D57-A00BAE78F248}"/>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353</Words>
  <Application>Microsoft Office PowerPoint</Application>
  <PresentationFormat>Panorámica</PresentationFormat>
  <Paragraphs>91</Paragraphs>
  <Slides>17</Slides>
  <Notes>13</Notes>
  <HiddenSlides>0</HiddenSlides>
  <MMClips>0</MMClips>
  <ScaleCrop>false</ScaleCrop>
  <HeadingPairs>
    <vt:vector size="6" baseType="variant">
      <vt:variant>
        <vt:lpstr>Fuentes usadas</vt:lpstr>
      </vt:variant>
      <vt:variant>
        <vt:i4>12</vt:i4>
      </vt:variant>
      <vt:variant>
        <vt:lpstr>Tema</vt:lpstr>
      </vt:variant>
      <vt:variant>
        <vt:i4>4</vt:i4>
      </vt:variant>
      <vt:variant>
        <vt:lpstr>Títulos de diapositiva</vt:lpstr>
      </vt:variant>
      <vt:variant>
        <vt:i4>17</vt:i4>
      </vt:variant>
    </vt:vector>
  </HeadingPairs>
  <TitlesOfParts>
    <vt:vector size="33" baseType="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Artefactos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2025-02-25T06:32:50Z</dcterms:created>
  <dcterms:modified xsi:type="dcterms:W3CDTF">2025-02-25T14:07:38Z</dcterms:modified>
</cp:coreProperties>
</file>